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3645024"/>
            <a:ext cx="7543800" cy="1440160"/>
          </a:xfrm>
        </p:spPr>
        <p:txBody>
          <a:bodyPr/>
          <a:lstStyle/>
          <a:p>
            <a:r>
              <a:rPr lang="ru-RU" sz="2800" dirty="0" smtClean="0">
                <a:solidFill>
                  <a:srgbClr val="0070C0"/>
                </a:solidFill>
              </a:rPr>
              <a:t>Муниципальное бюджетное общеобразовательное учреждение «Средняя общеобразовательная школа №40» г. Грозного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2581" y="5229200"/>
            <a:ext cx="6936432" cy="7928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+mj-lt"/>
              </a:rPr>
              <a:t>Приготовление горячих завтраков</a:t>
            </a:r>
            <a:endParaRPr lang="ru-RU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7" name="Picture 3" descr="C:\Users\Windows-10Home\Downloads\IMG_38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297633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Windows-10Home\Downloads\PHOTO-2023-02-07-12-39-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46956"/>
            <a:ext cx="5112568" cy="276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918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548680"/>
            <a:ext cx="7543800" cy="18722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+mj-lt"/>
              </a:rPr>
              <a:t>В нашей школе обучаются 730 учащихся.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+mj-lt"/>
              </a:rPr>
              <a:t>100% обеспечены горячим питанием. Кормят наших учеников, не только вкусной, но и полезной пищей, дружный коллектив работников. Обеденный зал имеет 88 посадочных мест.</a:t>
            </a:r>
            <a:endParaRPr lang="ru-RU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2050" name="Picture 2" descr="C:\Users\Windows-10Home\Downloads\IMG_38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36912"/>
            <a:ext cx="566516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723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Вкусная и полезная еда – залог здоровья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Windows-10Home\Downloads\IMG_38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4323877" cy="238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Windows-10Home\Downloads\IMG_38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762" y="1549416"/>
            <a:ext cx="4288726" cy="229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Windows-10Home\Downloads\1de00bd2-abf2-4193-a89d-57b663826dba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96952"/>
            <a:ext cx="2782077" cy="16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141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782" y="5373216"/>
            <a:ext cx="7954674" cy="64807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/>
            </a:r>
            <a:br>
              <a:rPr lang="ru-RU" sz="4000" dirty="0" smtClean="0">
                <a:solidFill>
                  <a:srgbClr val="0070C0"/>
                </a:solidFill>
              </a:rPr>
            </a:br>
            <a:r>
              <a:rPr lang="ru-RU" sz="4000" dirty="0">
                <a:solidFill>
                  <a:srgbClr val="0070C0"/>
                </a:solidFill>
              </a:rPr>
              <a:t/>
            </a:r>
            <a:br>
              <a:rPr lang="ru-RU" sz="4000" dirty="0">
                <a:solidFill>
                  <a:srgbClr val="0070C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</a:rPr>
              <a:t>Наша столовая имеет современное оборудование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Windows-10Home\Downloads\IMG_38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92896"/>
            <a:ext cx="4258000" cy="238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Windows-10Home\Downloads\IMG_3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82" y="260648"/>
            <a:ext cx="3922226" cy="294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Windows-10Home\Downloads\IMG_3893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Windows-10Home\Downloads\IMG_3894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92696"/>
            <a:ext cx="295232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461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149080"/>
            <a:ext cx="6781800" cy="20231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Пример меню на каждый день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548680"/>
            <a:ext cx="7543800" cy="3672408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Котлета мясная </a:t>
            </a: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Картофель отварной </a:t>
            </a: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Салаты: «Летний», «Винегрет», «Салат из моркови»</a:t>
            </a: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Борщ, рассольник, фасолевый суп, соус картофельный, щи из свежей капусты</a:t>
            </a: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Плов, Рагу овощное</a:t>
            </a: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Булочки, блинчики</a:t>
            </a: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Чай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008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933056"/>
            <a:ext cx="7914456" cy="2239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Ученики и учителя с удовольствием питаются в школьной столовой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8235"/>
            <a:ext cx="4026024" cy="305080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764704"/>
            <a:ext cx="4050769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704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46</TotalTime>
  <Words>114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NewsPrint</vt:lpstr>
      <vt:lpstr>Муниципальное бюджетное общеобразовательное учреждение «Средняя общеобразовательная школа №40» г. Грозного</vt:lpstr>
      <vt:lpstr>Презентация PowerPoint</vt:lpstr>
      <vt:lpstr>Вкусная и полезная еда – залог здоровья</vt:lpstr>
      <vt:lpstr>  Наша столовая имеет современное оборудование</vt:lpstr>
      <vt:lpstr>Пример меню на каждый день</vt:lpstr>
      <vt:lpstr>Ученики и учителя с удовольствием питаются в школьной столовой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«Средняя общеобразовательная школа №40» г. Грозного</dc:title>
  <dc:creator>Windows-10Home</dc:creator>
  <cp:lastModifiedBy>Windows-10Home</cp:lastModifiedBy>
  <cp:revision>5</cp:revision>
  <dcterms:created xsi:type="dcterms:W3CDTF">2023-04-28T10:07:42Z</dcterms:created>
  <dcterms:modified xsi:type="dcterms:W3CDTF">2023-04-28T11:07:58Z</dcterms:modified>
</cp:coreProperties>
</file>